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6" d="100"/>
          <a:sy n="96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887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828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048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231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7934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654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19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149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76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565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459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DC4B0-02A0-4C23-ACE4-C989481A7C97}" type="datetimeFigureOut">
              <a:rPr lang="hu-HU" smtClean="0"/>
              <a:t>2017. 05. 26.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831BF-0EDB-4AB4-9578-E9CC1F6383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549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685799"/>
            <a:ext cx="9144000" cy="925789"/>
          </a:xfrm>
        </p:spPr>
        <p:txBody>
          <a:bodyPr/>
          <a:lstStyle/>
          <a:p>
            <a:r>
              <a:rPr lang="hu-HU" dirty="0" err="1" smtClean="0"/>
              <a:t>Four</a:t>
            </a:r>
            <a:r>
              <a:rPr lang="hu-HU" dirty="0" smtClean="0"/>
              <a:t> </a:t>
            </a:r>
            <a:r>
              <a:rPr lang="hu-HU" dirty="0" err="1" smtClean="0"/>
              <a:t>week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Green</a:t>
            </a:r>
            <a:r>
              <a:rPr lang="hu-HU" dirty="0" smtClean="0"/>
              <a:t> Fox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Márton Lőrinczi</a:t>
            </a:r>
          </a:p>
          <a:p>
            <a:r>
              <a:rPr lang="hu-HU" dirty="0" smtClean="0"/>
              <a:t>2017.05.26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1207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14939912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7010399"/>
          </a:xfrm>
          <a:prstGeom prst="rect">
            <a:avLst/>
          </a:prstGeom>
        </p:spPr>
      </p:pic>
      <p:sp>
        <p:nvSpPr>
          <p:cNvPr id="5" name="Cím 1"/>
          <p:cNvSpPr txBox="1">
            <a:spLocks/>
          </p:cNvSpPr>
          <p:nvPr/>
        </p:nvSpPr>
        <p:spPr>
          <a:xfrm>
            <a:off x="7374835" y="6084609"/>
            <a:ext cx="4817165" cy="925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 err="1" smtClean="0">
                <a:solidFill>
                  <a:schemeClr val="bg1"/>
                </a:solidFill>
              </a:rPr>
              <a:t>First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week</a:t>
            </a:r>
            <a:r>
              <a:rPr lang="hu-HU" b="1" dirty="0" smtClean="0">
                <a:solidFill>
                  <a:schemeClr val="bg1"/>
                </a:solidFill>
              </a:rPr>
              <a:t>: </a:t>
            </a:r>
            <a:r>
              <a:rPr lang="hu-HU" b="1" dirty="0" err="1" smtClean="0">
                <a:solidFill>
                  <a:schemeClr val="bg1"/>
                </a:solidFill>
              </a:rPr>
              <a:t>Micro:Bit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endParaRPr lang="hu-H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57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dymax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2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369" y="370023"/>
            <a:ext cx="5406473" cy="61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70519-1530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60639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éptalálat a következőre: „decision making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43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062" y="640620"/>
            <a:ext cx="2146852" cy="2048372"/>
          </a:xfrm>
          <a:prstGeom prst="rect">
            <a:avLst/>
          </a:prstGeom>
        </p:spPr>
      </p:pic>
      <p:pic>
        <p:nvPicPr>
          <p:cNvPr id="1028" name="Picture 4" descr="https://www.aliem.com/wp-content/uploads/2010/08/ToDoLis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95" y="551168"/>
            <a:ext cx="2335696" cy="206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054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</Words>
  <Application>Microsoft Office PowerPoint</Application>
  <PresentationFormat>Szélesvásznú</PresentationFormat>
  <Paragraphs>4</Paragraphs>
  <Slides>6</Slides>
  <Notes>0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Four week at Green Fox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week at Green Fox</dc:title>
  <dc:creator>Marci</dc:creator>
  <cp:lastModifiedBy>Marci</cp:lastModifiedBy>
  <cp:revision>3</cp:revision>
  <dcterms:created xsi:type="dcterms:W3CDTF">2017-05-26T12:15:41Z</dcterms:created>
  <dcterms:modified xsi:type="dcterms:W3CDTF">2017-05-26T12:31:37Z</dcterms:modified>
</cp:coreProperties>
</file>